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bin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13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400"/>
              <a:buFont typeface="Cabin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7432" marR="0" lvl="0" indent="-203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  <a:defRPr/>
            </a:lvl1pPr>
            <a:lvl2pPr marL="457200" marR="0" lvl="1" indent="0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  <a:defRPr/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None/>
              <a:defRPr/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None/>
              <a:defRPr/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abin"/>
              <a:buNone/>
              <a:defRPr/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Cabin"/>
              <a:buNone/>
              <a:defRPr/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bin"/>
              <a:buNone/>
              <a:defRPr/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bin"/>
              <a:buNone/>
              <a:defRPr/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bin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buNone/>
              <a:defRPr/>
            </a:lvl1pPr>
            <a:lvl2pPr marL="0" marR="0" lvl="1" indent="0" algn="ctr" rtl="0">
              <a:buNone/>
              <a:defRPr/>
            </a:lvl2pPr>
            <a:lvl3pPr marL="0" marR="0" lvl="2" indent="0" algn="ctr" rtl="0">
              <a:buNone/>
              <a:defRPr/>
            </a:lvl3pPr>
            <a:lvl4pPr marL="0" marR="0" lvl="3" indent="0" algn="ctr" rtl="0">
              <a:buNone/>
              <a:defRPr/>
            </a:lvl4pPr>
            <a:lvl5pPr marL="0" marR="0" lvl="4" indent="0" algn="ctr" rtl="0">
              <a:buNone/>
              <a:defRPr/>
            </a:lvl5pPr>
            <a:lvl6pPr marL="0" marR="0" lvl="5" indent="0" algn="ctr" rtl="0">
              <a:buNone/>
              <a:defRPr/>
            </a:lvl6pPr>
            <a:lvl7pPr marL="0" marR="0" lvl="6" indent="0" algn="ctr" rtl="0">
              <a:buNone/>
              <a:defRPr/>
            </a:lvl7pPr>
            <a:lvl8pPr marL="0" marR="0" lvl="7" indent="0" algn="ctr" rtl="0">
              <a:buNone/>
              <a:defRPr/>
            </a:lvl8pPr>
            <a:lvl9pPr marL="0" marR="0" lvl="8" indent="0" algn="ctr" rtl="0">
              <a:buNone/>
              <a:defRPr/>
            </a:lvl9pPr>
          </a:lstStyle>
          <a:p>
            <a:pPr marL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E3FAFF">
                  <a:alpha val="94901"/>
                </a:srgbClr>
              </a:gs>
              <a:gs pos="50000">
                <a:srgbClr val="C9F3FD">
                  <a:alpha val="89803"/>
                </a:srgbClr>
              </a:gs>
              <a:gs pos="95000">
                <a:srgbClr val="79E2FE">
                  <a:alpha val="87843"/>
                </a:srgbClr>
              </a:gs>
              <a:gs pos="100000">
                <a:srgbClr val="00ABD5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EA5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>
            <a:solidFill>
              <a:srgbClr val="318093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400"/>
              <a:buFont typeface="Cabi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 rot="5400000">
            <a:off x="2784348" y="99060"/>
            <a:ext cx="4800600" cy="749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Char char="●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Char char="◦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⚫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⚫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abin"/>
              <a:buChar char="⚫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Cabin"/>
              <a:buChar char="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bin"/>
              <a:buChar char="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bin"/>
              <a:buChar char="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bin"/>
              <a:buChar char="⚫"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buNone/>
              <a:defRPr/>
            </a:lvl1pPr>
            <a:lvl2pPr marL="0" marR="0" lvl="1" indent="0" algn="ctr" rtl="0">
              <a:buNone/>
              <a:defRPr/>
            </a:lvl2pPr>
            <a:lvl3pPr marL="0" marR="0" lvl="2" indent="0" algn="ctr" rtl="0">
              <a:buNone/>
              <a:defRPr/>
            </a:lvl3pPr>
            <a:lvl4pPr marL="0" marR="0" lvl="3" indent="0" algn="ctr" rtl="0">
              <a:buNone/>
              <a:defRPr/>
            </a:lvl4pPr>
            <a:lvl5pPr marL="0" marR="0" lvl="4" indent="0" algn="ctr" rtl="0">
              <a:buNone/>
              <a:defRPr/>
            </a:lvl5pPr>
            <a:lvl6pPr marL="0" marR="0" lvl="5" indent="0" algn="ctr" rtl="0">
              <a:buNone/>
              <a:defRPr/>
            </a:lvl6pPr>
            <a:lvl7pPr marL="0" marR="0" lvl="6" indent="0" algn="ctr" rtl="0">
              <a:buNone/>
              <a:defRPr/>
            </a:lvl7pPr>
            <a:lvl8pPr marL="0" marR="0" lvl="7" indent="0" algn="ctr" rtl="0">
              <a:buNone/>
              <a:defRPr/>
            </a:lvl8pPr>
            <a:lvl9pPr marL="0" marR="0" lvl="8" indent="0" algn="ctr" rtl="0">
              <a:buNone/>
              <a:defRPr/>
            </a:lvl9pPr>
          </a:lstStyle>
          <a:p>
            <a:pPr marL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 rot="5400000">
            <a:off x="4846637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400"/>
              <a:buFont typeface="Cabi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Char char="●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Char char="◦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⚫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⚫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abin"/>
              <a:buChar char="⚫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Cabin"/>
              <a:buChar char="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bin"/>
              <a:buChar char="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bin"/>
              <a:buChar char="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bin"/>
              <a:buChar char="⚫"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buNone/>
              <a:defRPr/>
            </a:lvl1pPr>
            <a:lvl2pPr marL="0" marR="0" lvl="1" indent="0" algn="ctr" rtl="0">
              <a:buNone/>
              <a:defRPr/>
            </a:lvl2pPr>
            <a:lvl3pPr marL="0" marR="0" lvl="2" indent="0" algn="ctr" rtl="0">
              <a:buNone/>
              <a:defRPr/>
            </a:lvl3pPr>
            <a:lvl4pPr marL="0" marR="0" lvl="3" indent="0" algn="ctr" rtl="0">
              <a:buNone/>
              <a:defRPr/>
            </a:lvl4pPr>
            <a:lvl5pPr marL="0" marR="0" lvl="4" indent="0" algn="ctr" rtl="0">
              <a:buNone/>
              <a:defRPr/>
            </a:lvl5pPr>
            <a:lvl6pPr marL="0" marR="0" lvl="5" indent="0" algn="ctr" rtl="0">
              <a:buNone/>
              <a:defRPr/>
            </a:lvl6pPr>
            <a:lvl7pPr marL="0" marR="0" lvl="6" indent="0" algn="ctr" rtl="0">
              <a:buNone/>
              <a:defRPr/>
            </a:lvl7pPr>
            <a:lvl8pPr marL="0" marR="0" lvl="7" indent="0" algn="ctr" rtl="0">
              <a:buNone/>
              <a:defRPr/>
            </a:lvl8pPr>
            <a:lvl9pPr marL="0" marR="0" lvl="8" indent="0" algn="ctr" rtl="0">
              <a:buNone/>
              <a:defRPr/>
            </a:lvl9pPr>
          </a:lstStyle>
          <a:p>
            <a:pPr marL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400"/>
              <a:buFont typeface="Cabi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Char char="●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Char char="◦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⚫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⚫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abin"/>
              <a:buChar char="⚫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Cabin"/>
              <a:buChar char="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bin"/>
              <a:buChar char="⚫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bin"/>
              <a:buChar char="⚫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bin"/>
              <a:buChar char="⚫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buNone/>
              <a:defRPr/>
            </a:lvl1pPr>
            <a:lvl2pPr marL="0" marR="0" lvl="1" indent="0" algn="ctr" rtl="0">
              <a:buNone/>
              <a:defRPr/>
            </a:lvl2pPr>
            <a:lvl3pPr marL="0" marR="0" lvl="2" indent="0" algn="ctr" rtl="0">
              <a:buNone/>
              <a:defRPr/>
            </a:lvl3pPr>
            <a:lvl4pPr marL="0" marR="0" lvl="3" indent="0" algn="ctr" rtl="0">
              <a:buNone/>
              <a:defRPr/>
            </a:lvl4pPr>
            <a:lvl5pPr marL="0" marR="0" lvl="4" indent="0" algn="ctr" rtl="0">
              <a:buNone/>
              <a:defRPr/>
            </a:lvl5pPr>
            <a:lvl6pPr marL="0" marR="0" lvl="5" indent="0" algn="ctr" rtl="0">
              <a:buNone/>
              <a:defRPr/>
            </a:lvl6pPr>
            <a:lvl7pPr marL="0" marR="0" lvl="6" indent="0" algn="ctr" rtl="0">
              <a:buNone/>
              <a:defRPr/>
            </a:lvl7pPr>
            <a:lvl8pPr marL="0" marR="0" lvl="7" indent="0" algn="ctr" rtl="0">
              <a:buNone/>
              <a:defRPr/>
            </a:lvl8pPr>
            <a:lvl9pPr marL="0" marR="0" lvl="8" indent="0" algn="ctr" rtl="0">
              <a:buNone/>
              <a:defRPr/>
            </a:lvl9pPr>
          </a:lstStyle>
          <a:p>
            <a:pPr marL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1108"/>
              </a:buClr>
              <a:buSzPts val="1400"/>
              <a:buFont typeface="Cabin"/>
              <a:buNone/>
              <a:defRPr/>
            </a:lvl1pPr>
            <a:lvl2pPr marL="914400" lvl="1" indent="-228600" rtl="0"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bin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bin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bin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bin"/>
              <a:buNone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buNone/>
              <a:defRPr/>
            </a:lvl1pPr>
            <a:lvl2pPr marL="0" marR="0" lvl="1" indent="0" algn="ctr" rtl="0">
              <a:buNone/>
              <a:defRPr/>
            </a:lvl2pPr>
            <a:lvl3pPr marL="0" marR="0" lvl="2" indent="0" algn="ctr" rtl="0">
              <a:buNone/>
              <a:defRPr/>
            </a:lvl3pPr>
            <a:lvl4pPr marL="0" marR="0" lvl="3" indent="0" algn="ctr" rtl="0">
              <a:buNone/>
              <a:defRPr/>
            </a:lvl4pPr>
            <a:lvl5pPr marL="0" marR="0" lvl="4" indent="0" algn="ctr" rtl="0">
              <a:buNone/>
              <a:defRPr/>
            </a:lvl5pPr>
            <a:lvl6pPr marL="0" marR="0" lvl="5" indent="0" algn="ctr" rtl="0">
              <a:buNone/>
              <a:defRPr/>
            </a:lvl6pPr>
            <a:lvl7pPr marL="0" marR="0" lvl="6" indent="0" algn="ctr" rtl="0">
              <a:buNone/>
              <a:defRPr/>
            </a:lvl7pPr>
            <a:lvl8pPr marL="0" marR="0" lvl="7" indent="0" algn="ctr" rtl="0">
              <a:buNone/>
              <a:defRPr/>
            </a:lvl8pPr>
            <a:lvl9pPr marL="0" marR="0" lvl="8" indent="0" algn="ctr" rtl="0">
              <a:buNone/>
              <a:defRPr/>
            </a:lvl9pPr>
          </a:lstStyle>
          <a:p>
            <a:pPr marL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2286000" y="0"/>
            <a:ext cx="76200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E3FAFF">
                  <a:alpha val="94901"/>
                </a:srgbClr>
              </a:gs>
              <a:gs pos="50000">
                <a:srgbClr val="C9F3FD">
                  <a:alpha val="89803"/>
                </a:srgbClr>
              </a:gs>
              <a:gs pos="95000">
                <a:srgbClr val="79E2FE">
                  <a:alpha val="87843"/>
                </a:srgbClr>
              </a:gs>
              <a:gs pos="100000">
                <a:srgbClr val="00ABD5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EA5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>
            <a:solidFill>
              <a:srgbClr val="318093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400"/>
              <a:buFont typeface="Cabi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55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⚫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55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⚫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buNone/>
              <a:defRPr/>
            </a:lvl1pPr>
            <a:lvl2pPr marL="0" marR="0" lvl="1" indent="0" algn="ctr" rtl="0">
              <a:buNone/>
              <a:defRPr/>
            </a:lvl2pPr>
            <a:lvl3pPr marL="0" marR="0" lvl="2" indent="0" algn="ctr" rtl="0">
              <a:buNone/>
              <a:defRPr/>
            </a:lvl3pPr>
            <a:lvl4pPr marL="0" marR="0" lvl="3" indent="0" algn="ctr" rtl="0">
              <a:buNone/>
              <a:defRPr/>
            </a:lvl4pPr>
            <a:lvl5pPr marL="0" marR="0" lvl="4" indent="0" algn="ctr" rtl="0">
              <a:buNone/>
              <a:defRPr/>
            </a:lvl5pPr>
            <a:lvl6pPr marL="0" marR="0" lvl="5" indent="0" algn="ctr" rtl="0">
              <a:buNone/>
              <a:defRPr/>
            </a:lvl6pPr>
            <a:lvl7pPr marL="0" marR="0" lvl="6" indent="0" algn="ctr" rtl="0">
              <a:buNone/>
              <a:defRPr/>
            </a:lvl7pPr>
            <a:lvl8pPr marL="0" marR="0" lvl="7" indent="0" algn="ctr" rtl="0">
              <a:buNone/>
              <a:defRPr/>
            </a:lvl8pPr>
            <a:lvl9pPr marL="0" marR="0" lvl="8" indent="0" algn="ctr" rtl="0">
              <a:buNone/>
              <a:defRPr/>
            </a:lvl9pPr>
          </a:lstStyle>
          <a:p>
            <a:pPr marL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/>
            </a:lvl1pPr>
            <a:lvl2pPr marL="914400" lvl="1" indent="-228600" rtl="0">
              <a:spcBef>
                <a:spcPts val="550"/>
              </a:spcBef>
              <a:spcAft>
                <a:spcPts val="0"/>
              </a:spcAft>
              <a:buSzPts val="1400"/>
              <a:buFont typeface="Cabin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bin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bin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bin"/>
              <a:buNone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/>
            </a:lvl1pPr>
            <a:lvl2pPr marL="914400" lvl="1" indent="-228600" rtl="0">
              <a:spcBef>
                <a:spcPts val="550"/>
              </a:spcBef>
              <a:spcAft>
                <a:spcPts val="0"/>
              </a:spcAft>
              <a:buSzPts val="1400"/>
              <a:buFont typeface="Cabin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bin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bin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bin"/>
              <a:buNone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⚫"/>
              <a:defRPr/>
            </a:lvl3pPr>
            <a:lvl4pPr marL="1828800" lvl="3" indent="-3175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⚫"/>
              <a:defRPr/>
            </a:lvl4pPr>
            <a:lvl5pPr marL="2286000" lvl="4" indent="-3175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⚫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4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⚫"/>
              <a:defRPr/>
            </a:lvl3pPr>
            <a:lvl4pPr marL="1828800" lvl="3" indent="-3175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⚫"/>
              <a:defRPr/>
            </a:lvl4pPr>
            <a:lvl5pPr marL="2286000" lvl="4" indent="-3175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⚫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buNone/>
              <a:defRPr/>
            </a:lvl1pPr>
            <a:lvl2pPr marL="0" marR="0" lvl="1" indent="0" algn="ctr" rtl="0">
              <a:buNone/>
              <a:defRPr/>
            </a:lvl2pPr>
            <a:lvl3pPr marL="0" marR="0" lvl="2" indent="0" algn="ctr" rtl="0">
              <a:buNone/>
              <a:defRPr/>
            </a:lvl3pPr>
            <a:lvl4pPr marL="0" marR="0" lvl="3" indent="0" algn="ctr" rtl="0">
              <a:buNone/>
              <a:defRPr/>
            </a:lvl4pPr>
            <a:lvl5pPr marL="0" marR="0" lvl="4" indent="0" algn="ctr" rtl="0">
              <a:buNone/>
              <a:defRPr/>
            </a:lvl5pPr>
            <a:lvl6pPr marL="0" marR="0" lvl="5" indent="0" algn="ctr" rtl="0">
              <a:buNone/>
              <a:defRPr/>
            </a:lvl6pPr>
            <a:lvl7pPr marL="0" marR="0" lvl="6" indent="0" algn="ctr" rtl="0">
              <a:buNone/>
              <a:defRPr/>
            </a:lvl7pPr>
            <a:lvl8pPr marL="0" marR="0" lvl="7" indent="0" algn="ctr" rtl="0">
              <a:buNone/>
              <a:defRPr/>
            </a:lvl8pPr>
            <a:lvl9pPr marL="0" marR="0" lvl="8" indent="0" algn="ctr" rtl="0">
              <a:buNone/>
              <a:defRPr/>
            </a:lvl9pPr>
          </a:lstStyle>
          <a:p>
            <a:pPr marL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400"/>
              <a:buFont typeface="Cabi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buNone/>
              <a:defRPr/>
            </a:lvl1pPr>
            <a:lvl2pPr marL="0" marR="0" lvl="1" indent="0" algn="ctr" rtl="0">
              <a:buNone/>
              <a:defRPr/>
            </a:lvl2pPr>
            <a:lvl3pPr marL="0" marR="0" lvl="2" indent="0" algn="ctr" rtl="0">
              <a:buNone/>
              <a:defRPr/>
            </a:lvl3pPr>
            <a:lvl4pPr marL="0" marR="0" lvl="3" indent="0" algn="ctr" rtl="0">
              <a:buNone/>
              <a:defRPr/>
            </a:lvl4pPr>
            <a:lvl5pPr marL="0" marR="0" lvl="4" indent="0" algn="ctr" rtl="0">
              <a:buNone/>
              <a:defRPr/>
            </a:lvl5pPr>
            <a:lvl6pPr marL="0" marR="0" lvl="5" indent="0" algn="ctr" rtl="0">
              <a:buNone/>
              <a:defRPr/>
            </a:lvl6pPr>
            <a:lvl7pPr marL="0" marR="0" lvl="6" indent="0" algn="ctr" rtl="0">
              <a:buNone/>
              <a:defRPr/>
            </a:lvl7pPr>
            <a:lvl8pPr marL="0" marR="0" lvl="7" indent="0" algn="ctr" rtl="0">
              <a:buNone/>
              <a:defRPr/>
            </a:lvl8pPr>
            <a:lvl9pPr marL="0" marR="0" lvl="8" indent="0" algn="ctr" rtl="0">
              <a:buNone/>
              <a:defRPr/>
            </a:lvl9pPr>
          </a:lstStyle>
          <a:p>
            <a:pPr marL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buNone/>
              <a:defRPr/>
            </a:lvl1pPr>
            <a:lvl2pPr marL="0" marR="0" lvl="1" indent="0" algn="ctr" rtl="0">
              <a:buNone/>
              <a:defRPr/>
            </a:lvl2pPr>
            <a:lvl3pPr marL="0" marR="0" lvl="2" indent="0" algn="ctr" rtl="0">
              <a:buNone/>
              <a:defRPr/>
            </a:lvl3pPr>
            <a:lvl4pPr marL="0" marR="0" lvl="3" indent="0" algn="ctr" rtl="0">
              <a:buNone/>
              <a:defRPr/>
            </a:lvl4pPr>
            <a:lvl5pPr marL="0" marR="0" lvl="4" indent="0" algn="ctr" rtl="0">
              <a:buNone/>
              <a:defRPr/>
            </a:lvl5pPr>
            <a:lvl6pPr marL="0" marR="0" lvl="5" indent="0" algn="ctr" rtl="0">
              <a:buNone/>
              <a:defRPr/>
            </a:lvl6pPr>
            <a:lvl7pPr marL="0" marR="0" lvl="6" indent="0" algn="ctr" rtl="0">
              <a:buNone/>
              <a:defRPr/>
            </a:lvl7pPr>
            <a:lvl8pPr marL="0" marR="0" lvl="7" indent="0" algn="ctr" rtl="0">
              <a:buNone/>
              <a:defRPr/>
            </a:lvl8pPr>
            <a:lvl9pPr marL="0" marR="0" lvl="8" indent="0" algn="ctr" rtl="0">
              <a:buNone/>
              <a:defRPr/>
            </a:lvl9pPr>
          </a:lstStyle>
          <a:p>
            <a:pPr marL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bin"/>
              <a:buNone/>
              <a:defRPr/>
            </a:lvl1pPr>
            <a:lvl2pPr marL="914400" lvl="1" indent="-228600" rtl="0">
              <a:spcBef>
                <a:spcPts val="550"/>
              </a:spcBef>
              <a:spcAft>
                <a:spcPts val="0"/>
              </a:spcAft>
              <a:buSzPts val="1400"/>
              <a:buFont typeface="Cabin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bin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bin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bin"/>
              <a:buNone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55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⚫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buNone/>
              <a:defRPr/>
            </a:lvl1pPr>
            <a:lvl2pPr marL="0" marR="0" lvl="1" indent="0" algn="ctr" rtl="0">
              <a:buNone/>
              <a:defRPr/>
            </a:lvl2pPr>
            <a:lvl3pPr marL="0" marR="0" lvl="2" indent="0" algn="ctr" rtl="0">
              <a:buNone/>
              <a:defRPr/>
            </a:lvl3pPr>
            <a:lvl4pPr marL="0" marR="0" lvl="3" indent="0" algn="ctr" rtl="0">
              <a:buNone/>
              <a:defRPr/>
            </a:lvl4pPr>
            <a:lvl5pPr marL="0" marR="0" lvl="4" indent="0" algn="ctr" rtl="0">
              <a:buNone/>
              <a:defRPr/>
            </a:lvl5pPr>
            <a:lvl6pPr marL="0" marR="0" lvl="5" indent="0" algn="ctr" rtl="0">
              <a:buNone/>
              <a:defRPr/>
            </a:lvl6pPr>
            <a:lvl7pPr marL="0" marR="0" lvl="6" indent="0" algn="ctr" rtl="0">
              <a:buNone/>
              <a:defRPr/>
            </a:lvl7pPr>
            <a:lvl8pPr marL="0" marR="0" lvl="7" indent="0" algn="ctr" rtl="0">
              <a:buNone/>
              <a:defRPr/>
            </a:lvl8pPr>
            <a:lvl9pPr marL="0" marR="0" lvl="8" indent="0" algn="ctr" rtl="0">
              <a:buNone/>
              <a:defRPr/>
            </a:lvl9pPr>
          </a:lstStyle>
          <a:p>
            <a:pPr marL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Cabi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buNone/>
              <a:defRPr/>
            </a:lvl1pPr>
            <a:lvl2pPr marL="0" marR="0" lvl="1" indent="0" algn="ctr" rtl="0">
              <a:buNone/>
              <a:defRPr/>
            </a:lvl2pPr>
            <a:lvl3pPr marL="0" marR="0" lvl="2" indent="0" algn="ctr" rtl="0">
              <a:buNone/>
              <a:defRPr/>
            </a:lvl3pPr>
            <a:lvl4pPr marL="0" marR="0" lvl="3" indent="0" algn="ctr" rtl="0">
              <a:buNone/>
              <a:defRPr/>
            </a:lvl4pPr>
            <a:lvl5pPr marL="0" marR="0" lvl="4" indent="0" algn="ctr" rtl="0">
              <a:buNone/>
              <a:defRPr/>
            </a:lvl5pPr>
            <a:lvl6pPr marL="0" marR="0" lvl="5" indent="0" algn="ctr" rtl="0">
              <a:buNone/>
              <a:defRPr/>
            </a:lvl6pPr>
            <a:lvl7pPr marL="0" marR="0" lvl="6" indent="0" algn="ctr" rtl="0">
              <a:buNone/>
              <a:defRPr/>
            </a:lvl7pPr>
            <a:lvl8pPr marL="0" marR="0" lvl="7" indent="0" algn="ctr" rtl="0">
              <a:buNone/>
              <a:defRPr/>
            </a:lvl8pPr>
            <a:lvl9pPr marL="0" marR="0" lvl="8" indent="0" algn="ctr" rtl="0">
              <a:buNone/>
              <a:defRPr/>
            </a:lvl9pPr>
          </a:lstStyle>
          <a:p>
            <a:pPr marL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274300" rIns="91425" bIns="45700" anchor="t" anchorCtr="0">
            <a:no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0" name="Google Shape;80;p10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400"/>
              <a:buFont typeface="Cabin"/>
              <a:buNone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/>
          <p:nvPr/>
        </p:nvSpPr>
        <p:spPr>
          <a:xfrm rot="-2131329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2" name="Google Shape;82;p10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400"/>
              <a:buFont typeface="Cabin"/>
              <a:buNone/>
              <a:defRPr/>
            </a:lvl1pPr>
            <a:lvl2pPr marL="914400" lvl="1" indent="-317500" rtl="0">
              <a:spcBef>
                <a:spcPts val="55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⚫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EFCF8">
              <a:alpha val="32941"/>
            </a:srgbClr>
          </a:solidFill>
          <a:ln w="9525" cap="rnd" cmpd="sng">
            <a:solidFill>
              <a:srgbClr val="D2C2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0" cap="rnd" cmpd="sng">
            <a:solidFill>
              <a:srgbClr val="FFF9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" name="Google Shape;8;p1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FFDFB">
                  <a:alpha val="69803"/>
                </a:srgbClr>
              </a:gs>
              <a:gs pos="70000">
                <a:srgbClr val="FFFFFE">
                  <a:alpha val="54901"/>
                </a:srgbClr>
              </a:gs>
              <a:gs pos="100000">
                <a:srgbClr val="EED08D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6B7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400"/>
              <a:buFont typeface="Cabin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Char char="●"/>
              <a:defRPr/>
            </a:lvl1pPr>
            <a:lvl2pPr marL="914400" marR="0" lvl="1" indent="-3175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Char char="◦"/>
              <a:defRPr/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⚫"/>
              <a:defRPr/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⚫"/>
              <a:defRPr/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abin"/>
              <a:buChar char="⚫"/>
              <a:defRPr/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Cabin"/>
              <a:buChar char="⚫"/>
              <a:defRPr/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bin"/>
              <a:buChar char="⚫"/>
              <a:defRPr/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bin"/>
              <a:buChar char="⚫"/>
              <a:defRPr/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bin"/>
              <a:buChar char="⚫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buNone/>
              <a:defRPr/>
            </a:lvl1pPr>
            <a:lvl2pPr marL="0" marR="0" lvl="1" indent="0" algn="ctr" rtl="0">
              <a:buNone/>
              <a:defRPr/>
            </a:lvl2pPr>
            <a:lvl3pPr marL="0" marR="0" lvl="2" indent="0" algn="ctr" rtl="0">
              <a:buNone/>
              <a:defRPr/>
            </a:lvl3pPr>
            <a:lvl4pPr marL="0" marR="0" lvl="3" indent="0" algn="ctr" rtl="0">
              <a:buNone/>
              <a:defRPr/>
            </a:lvl4pPr>
            <a:lvl5pPr marL="0" marR="0" lvl="4" indent="0" algn="ctr" rtl="0">
              <a:buNone/>
              <a:defRPr/>
            </a:lvl5pPr>
            <a:lvl6pPr marL="0" marR="0" lvl="5" indent="0" algn="ctr" rtl="0">
              <a:buNone/>
              <a:defRPr/>
            </a:lvl6pPr>
            <a:lvl7pPr marL="0" marR="0" lvl="6" indent="0" algn="ctr" rtl="0">
              <a:buNone/>
              <a:defRPr/>
            </a:lvl7pPr>
            <a:lvl8pPr marL="0" marR="0" lvl="7" indent="0" algn="ctr" rtl="0">
              <a:buNone/>
              <a:defRPr/>
            </a:lvl8pPr>
            <a:lvl9pPr marL="0" marR="0" lvl="8" indent="0" algn="ctr" rtl="0">
              <a:buNone/>
              <a:defRPr/>
            </a:lvl9pPr>
          </a:lstStyle>
          <a:p>
            <a:pPr marL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graphic.nationalgeographic.com/genographic/atlas.html?era=e00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Font typeface="Cabin"/>
              <a:buNone/>
            </a:pPr>
            <a:r>
              <a:rPr lang="en-US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Period One</a:t>
            </a:r>
            <a:endParaRPr sz="4300" b="0" i="0" u="none" strike="noStrike" cap="none">
              <a:solidFill>
                <a:srgbClr val="5622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7432" marR="0" lvl="0" indent="-20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600" b="0" i="0" u="none" strike="noStrike" cap="none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rPr>
              <a:t>Technological and Environmental Transformations to 600 B.C.E. </a:t>
            </a:r>
            <a:endParaRPr sz="2600" b="0" i="0" u="none" strike="noStrike" cap="none">
              <a:solidFill>
                <a:srgbClr val="34110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>
            <a:spLocks noGrp="1"/>
          </p:cNvSpPr>
          <p:nvPr>
            <p:ph type="body" idx="1"/>
          </p:nvPr>
        </p:nvSpPr>
        <p:spPr>
          <a:xfrm>
            <a:off x="381000" y="685800"/>
            <a:ext cx="4038600" cy="422275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008" marR="0" lvl="0" indent="-5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Key Concepts</a:t>
            </a:r>
            <a:endParaRPr sz="19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2" name="Google Shape;192;p22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60" cy="1043322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008" marR="0" lvl="0" indent="-5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1900" b="0" i="0" u="none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One Illustrative</a:t>
            </a:r>
            <a:r>
              <a:rPr lang="en-US"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example of literature (choose one: Epic of Gilgamesh, Rig Veda, Book of the Dead)</a:t>
            </a:r>
            <a:endParaRPr sz="19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3" name="Google Shape;193;p22"/>
          <p:cNvSpPr txBox="1">
            <a:spLocks noGrp="1"/>
          </p:cNvSpPr>
          <p:nvPr>
            <p:ph type="body" idx="3"/>
          </p:nvPr>
        </p:nvSpPr>
        <p:spPr>
          <a:xfrm>
            <a:off x="457200" y="1371600"/>
            <a:ext cx="4023360" cy="11430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3192" marR="0" lvl="0" indent="-2788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Literature was a reflection of culture.</a:t>
            </a:r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54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Font typeface="Cabin"/>
              <a:buNone/>
            </a:pPr>
            <a:r>
              <a:rPr lang="en-US" sz="28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1.3 III.  Culture played a role in unification through laws, language, literature, religion, myths, and monumental art</a:t>
            </a:r>
            <a:endParaRPr sz="2800" b="1" i="0" u="none" strike="noStrike" cap="none">
              <a:solidFill>
                <a:srgbClr val="5622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95" name="Google Shape;195;p22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2692400"/>
            <a:ext cx="1866900" cy="24892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</p:pic>
      <p:pic>
        <p:nvPicPr>
          <p:cNvPr id="196" name="Google Shape;19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1447799"/>
            <a:ext cx="3171825" cy="1861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0" y="3505200"/>
            <a:ext cx="3581400" cy="1842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4038600" cy="422275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008" marR="0" lvl="0" indent="-5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Key Concepts</a:t>
            </a:r>
            <a:endParaRPr sz="19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008" marR="0" lvl="0" indent="-5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Types of Maps to use</a:t>
            </a:r>
            <a:endParaRPr sz="19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3"/>
          </p:nvPr>
        </p:nvSpPr>
        <p:spPr>
          <a:xfrm>
            <a:off x="457200" y="1752600"/>
            <a:ext cx="4023360" cy="3331536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3192" marR="0" lvl="0" indent="-2788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Big Geography and the peopling of the Earth (1.1)</a:t>
            </a:r>
            <a:endParaRPr/>
          </a:p>
          <a:p>
            <a:pPr marL="393192" marR="0" lvl="0" indent="-27889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endParaRPr sz="24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93192" marR="0" lvl="0" indent="-27889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Interactive map of Genographic project</a:t>
            </a:r>
            <a:endParaRPr/>
          </a:p>
          <a:p>
            <a:pPr marL="393192" marR="0" lvl="0" indent="-27889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3"/>
              </a:rPr>
              <a:t>https://genographic.nationalgeographic.com/genographic/atlas.html?era=e003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/>
          </a:p>
          <a:p>
            <a:pPr marL="393192" marR="0" lvl="0" indent="-27889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endParaRPr sz="24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93192" marR="0" lvl="0" indent="-27889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endParaRPr sz="24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09" name="Google Shape;109;p14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604426" y="1295400"/>
            <a:ext cx="4310974" cy="26670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</p:pic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Font typeface="Cabin"/>
              <a:buNone/>
            </a:pPr>
            <a:r>
              <a:rPr lang="en-US" sz="28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Geography and Period 1: Technological and Environmental Transformations to 600 CE</a:t>
            </a:r>
            <a:endParaRPr sz="2800" b="1" i="0" u="none" strike="noStrike" cap="none">
              <a:solidFill>
                <a:srgbClr val="562214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457200" y="304800"/>
            <a:ext cx="4038600" cy="422275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008" marR="0" lvl="0" indent="-5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Key Concepts</a:t>
            </a:r>
            <a:endParaRPr sz="19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2"/>
          </p:nvPr>
        </p:nvSpPr>
        <p:spPr>
          <a:xfrm>
            <a:off x="4800600" y="1447800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008" marR="0" lvl="0" indent="-5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Types of Maps to use</a:t>
            </a:r>
            <a:endParaRPr sz="19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3"/>
          </p:nvPr>
        </p:nvSpPr>
        <p:spPr>
          <a:xfrm>
            <a:off x="457200" y="990600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3192" marR="0" lvl="0" indent="-278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1.2. Location and reason for emergence of agriculture in various locations</a:t>
            </a:r>
            <a:endParaRPr/>
          </a:p>
          <a:p>
            <a:pPr marL="393192" marR="0" lvl="0" indent="-27889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-&gt; led to new economic and social systems</a:t>
            </a:r>
            <a:endParaRPr/>
          </a:p>
          <a:p>
            <a:pPr marL="393192" marR="0" lvl="0" indent="-27889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-&gt; agriculture and pastoralism were transformative</a:t>
            </a:r>
            <a:endParaRPr/>
          </a:p>
          <a:p>
            <a:pPr marL="393192" marR="0" lvl="0" indent="-27889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-&gt; technological innovations led to improvements (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pottery, plows, woven textiles, metallurgy, wheels)</a:t>
            </a:r>
            <a:endParaRPr/>
          </a:p>
          <a:p>
            <a:pPr marL="393192" marR="0" lvl="0" indent="-27889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endParaRPr sz="24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18" name="Google Shape;118;p15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286000"/>
            <a:ext cx="4267200" cy="28956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</p:pic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Font typeface="Cabin"/>
              <a:buNone/>
            </a:pPr>
            <a:r>
              <a:rPr lang="en-US" sz="28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Geography and Period 1: Technological and Environmental Transformations to 600 CE</a:t>
            </a:r>
            <a:endParaRPr sz="2800" b="1" i="0" u="none" strike="noStrike" cap="none">
              <a:solidFill>
                <a:srgbClr val="562214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381000" y="685800"/>
            <a:ext cx="4038600" cy="422275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008" marR="0" lvl="0" indent="-5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Key Concepts</a:t>
            </a:r>
            <a:endParaRPr sz="19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008" marR="0" lvl="0" indent="-5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Types of Maps to use</a:t>
            </a:r>
            <a:endParaRPr sz="19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3"/>
          </p:nvPr>
        </p:nvSpPr>
        <p:spPr>
          <a:xfrm>
            <a:off x="457200" y="1371600"/>
            <a:ext cx="4023360" cy="3712536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3192" marR="0" lvl="0" indent="-278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1.3 I.  Location of core and foundational civilizations  (and early trade networks)</a:t>
            </a:r>
            <a:endParaRPr/>
          </a:p>
          <a:p>
            <a:pPr marL="640080" marR="0" lvl="1" indent="-24638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Mesopotamia (trade with Indus Valley)</a:t>
            </a:r>
            <a:endParaRPr/>
          </a:p>
          <a:p>
            <a:pPr marL="640080" marR="0" lvl="1" indent="-24638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Egypt (trade with Nubia)</a:t>
            </a:r>
            <a:endParaRPr/>
          </a:p>
          <a:p>
            <a:pPr marL="640080" marR="0" lvl="1" indent="-24638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Mohenjo-Daro and Harappa</a:t>
            </a:r>
            <a:endParaRPr/>
          </a:p>
          <a:p>
            <a:pPr marL="640080" marR="0" lvl="1" indent="-24638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Shang</a:t>
            </a:r>
            <a:endParaRPr/>
          </a:p>
          <a:p>
            <a:pPr marL="640080" marR="0" lvl="1" indent="-24638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Olmecs</a:t>
            </a:r>
            <a:endParaRPr sz="20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640080" marR="0" lvl="1" indent="-24638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Chavin</a:t>
            </a:r>
            <a:endParaRPr sz="20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27" name="Google Shape;127;p16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3505200"/>
            <a:ext cx="2638530" cy="17399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</p:pic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Font typeface="Cabin"/>
              <a:buNone/>
            </a:pPr>
            <a:r>
              <a:rPr lang="en-US" sz="28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Geography and Period 1: Technological and Environmental Transformations to 600 CE</a:t>
            </a:r>
            <a:endParaRPr sz="2800" b="1" i="0" u="none" strike="noStrike" cap="none">
              <a:solidFill>
                <a:srgbClr val="5622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1219200"/>
            <a:ext cx="3200400" cy="2178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381000" y="685800"/>
            <a:ext cx="4038600" cy="422275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008" marR="0" lvl="0" indent="-5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Key Concepts</a:t>
            </a:r>
            <a:endParaRPr sz="19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008" marR="0" lvl="0" indent="-50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1450" b="0" i="0" u="none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Illustrative</a:t>
            </a:r>
            <a:r>
              <a:rPr lang="en-US" sz="14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examples of new weapons and new modes of transportation (choose one of each)</a:t>
            </a:r>
            <a:endParaRPr sz="145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6" name="Google Shape;136;p17"/>
          <p:cNvSpPr txBox="1">
            <a:spLocks noGrp="1"/>
          </p:cNvSpPr>
          <p:nvPr>
            <p:ph type="body" idx="3"/>
          </p:nvPr>
        </p:nvSpPr>
        <p:spPr>
          <a:xfrm>
            <a:off x="457200" y="1371600"/>
            <a:ext cx="4023360" cy="3712536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3192" marR="0" lvl="0" indent="-2788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1.3 II.  First states emerged, including early regions of state expansion or empire building like:  </a:t>
            </a:r>
            <a:endParaRPr/>
          </a:p>
          <a:p>
            <a:pPr marL="393192" marR="0" lvl="0" indent="-27889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Mesopotamia, Babylonia, and the Nile Valley. </a:t>
            </a:r>
            <a:endParaRPr/>
          </a:p>
          <a:p>
            <a:pPr marL="393192" marR="0" lvl="0" indent="-27889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Hittites had an advantage due to access to iron. </a:t>
            </a:r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Font typeface="Cabin"/>
              <a:buNone/>
            </a:pPr>
            <a:r>
              <a:rPr lang="en-US" sz="28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Geography and Period 1: Technological and Environmental Transformations to 600 BCE</a:t>
            </a:r>
            <a:endParaRPr sz="2800" b="1" i="0" u="none" strike="noStrike" cap="none">
              <a:solidFill>
                <a:srgbClr val="5622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38" name="Google Shape;138;p17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1066800"/>
            <a:ext cx="1895219" cy="2062704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</p:pic>
      <p:pic>
        <p:nvPicPr>
          <p:cNvPr id="139" name="Google Shape;13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3276600"/>
            <a:ext cx="3974079" cy="202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body" idx="1"/>
          </p:nvPr>
        </p:nvSpPr>
        <p:spPr>
          <a:xfrm>
            <a:off x="4663440" y="328278"/>
            <a:ext cx="4023360" cy="1195722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008" marR="0" lvl="0" indent="-5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1600" b="0" i="0" u="none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Illustrative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examples of monumental architecture and urban planning (choose one – ziggurats, pyramids, temples, defensive walls, streets and roads, sewage and water systems)</a:t>
            </a:r>
            <a:endParaRPr sz="16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2"/>
          </p:nvPr>
        </p:nvSpPr>
        <p:spPr>
          <a:xfrm>
            <a:off x="228600" y="228600"/>
            <a:ext cx="4023360" cy="12954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3192" marR="0" lvl="0" indent="-2788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400" b="0" i="0" u="none" strike="noStrike" cap="none">
                <a:solidFill>
                  <a:srgbClr val="00B050"/>
                </a:solidFill>
                <a:latin typeface="Cabin"/>
                <a:ea typeface="Cabin"/>
                <a:cs typeface="Cabin"/>
                <a:sym typeface="Cabin"/>
              </a:rPr>
              <a:t>.Early civilizations developed monumental architecture and urban planning</a:t>
            </a:r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title"/>
          </p:nvPr>
        </p:nvSpPr>
        <p:spPr>
          <a:xfrm>
            <a:off x="457200" y="5334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Font typeface="Cabin"/>
              <a:buNone/>
            </a:pPr>
            <a:r>
              <a:rPr lang="en-US" sz="28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1.3 III.  Culture played a role in unification through laws, language, literature, religion, myths, and monumental art</a:t>
            </a:r>
            <a:endParaRPr sz="2800" b="1" i="0" u="none" strike="noStrike" cap="none">
              <a:solidFill>
                <a:srgbClr val="5622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47" name="Google Shape;147;p18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581400"/>
            <a:ext cx="2476500" cy="184785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1400" y="1828800"/>
            <a:ext cx="2095238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" y="1676400"/>
            <a:ext cx="2628572" cy="174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24600" y="3657600"/>
            <a:ext cx="246697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48400" y="152400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00400" y="3657600"/>
            <a:ext cx="2590476" cy="1771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body" idx="1"/>
          </p:nvPr>
        </p:nvSpPr>
        <p:spPr>
          <a:xfrm>
            <a:off x="381000" y="685800"/>
            <a:ext cx="4038600" cy="422275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008" marR="0" lvl="0" indent="-5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Key Concepts</a:t>
            </a:r>
            <a:endParaRPr sz="19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8" name="Google Shape;158;p19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60" cy="890922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008" marR="0" lvl="0" indent="-50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1600" b="0" i="0" u="none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Illustrative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examples of arts and artisanship (choose one—sculpture, painting, wall decorations, and elaborate weaving)</a:t>
            </a:r>
            <a:endParaRPr sz="16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3"/>
          </p:nvPr>
        </p:nvSpPr>
        <p:spPr>
          <a:xfrm>
            <a:off x="457200" y="1371600"/>
            <a:ext cx="4023360" cy="1447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3192" marR="0" lvl="0" indent="-2788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Elites, both political and religious, promoted arts and artisanship.</a:t>
            </a:r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54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Font typeface="Cabin"/>
              <a:buNone/>
            </a:pPr>
            <a:r>
              <a:rPr lang="en-US" sz="28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1.3 III.  Culture played a role in unification through laws, language, literature, religion, myths, and monumental art</a:t>
            </a:r>
            <a:endParaRPr sz="2800" b="1" i="0" u="none" strike="noStrike" cap="none">
              <a:solidFill>
                <a:srgbClr val="5622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61" name="Google Shape;161;p19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971799"/>
            <a:ext cx="1447800" cy="2206171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0" y="1447800"/>
            <a:ext cx="1915204" cy="189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8200" y="1447800"/>
            <a:ext cx="17716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38800" y="34290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43200" y="3276600"/>
            <a:ext cx="2228850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body" idx="1"/>
          </p:nvPr>
        </p:nvSpPr>
        <p:spPr>
          <a:xfrm>
            <a:off x="381000" y="685800"/>
            <a:ext cx="4038600" cy="422275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008" marR="0" lvl="0" indent="-5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Key Concepts</a:t>
            </a:r>
            <a:endParaRPr sz="19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1" name="Google Shape;171;p20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008" marR="0" lvl="0" indent="-50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1450" b="0" i="0" u="none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Illustrative</a:t>
            </a:r>
            <a:r>
              <a:rPr lang="en-US" sz="14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example of record keeping(choose one: Cuneiform, hieroglyphics, pictographs, alphabets, or quipu)</a:t>
            </a:r>
            <a:endParaRPr sz="145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2" name="Google Shape;172;p20"/>
          <p:cNvSpPr txBox="1">
            <a:spLocks noGrp="1"/>
          </p:cNvSpPr>
          <p:nvPr>
            <p:ph type="body" idx="3"/>
          </p:nvPr>
        </p:nvSpPr>
        <p:spPr>
          <a:xfrm>
            <a:off x="457200" y="1371600"/>
            <a:ext cx="4023360" cy="1447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3192" marR="0" lvl="0" indent="-278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Systems of record-keeping arose independently in all early civilizations and then diffused. </a:t>
            </a:r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54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Font typeface="Cabin"/>
              <a:buNone/>
            </a:pPr>
            <a:r>
              <a:rPr lang="en-US" sz="28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1.3 III.  Culture played a role in unification through laws, language, literature, religion, myths, and monumental art</a:t>
            </a:r>
            <a:endParaRPr sz="2800" b="1" i="0" u="none" strike="noStrike" cap="none">
              <a:solidFill>
                <a:srgbClr val="5622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74" name="Google Shape;174;p20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1219200"/>
            <a:ext cx="2133600" cy="192275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</p:pic>
      <p:pic>
        <p:nvPicPr>
          <p:cNvPr id="175" name="Google Shape;17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297180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0400" y="3276600"/>
            <a:ext cx="1619250" cy="2004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62600" y="3276600"/>
            <a:ext cx="266700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19600" y="1143000"/>
            <a:ext cx="2085298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>
            <a:spLocks noGrp="1"/>
          </p:cNvSpPr>
          <p:nvPr>
            <p:ph type="body" idx="1"/>
          </p:nvPr>
        </p:nvSpPr>
        <p:spPr>
          <a:xfrm>
            <a:off x="762000" y="228600"/>
            <a:ext cx="4038600" cy="1108075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008" marR="0" lvl="0" indent="-5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Unification through culture, continued</a:t>
            </a:r>
            <a:endParaRPr sz="24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4" name="Google Shape;184;p21"/>
          <p:cNvSpPr txBox="1">
            <a:spLocks noGrp="1"/>
          </p:cNvSpPr>
          <p:nvPr>
            <p:ph type="body" idx="2"/>
          </p:nvPr>
        </p:nvSpPr>
        <p:spPr>
          <a:xfrm>
            <a:off x="457200" y="1371600"/>
            <a:ext cx="4023360" cy="3712536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3192" marR="0" lvl="0" indent="-2788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1.3 III.</a:t>
            </a:r>
            <a:endParaRPr/>
          </a:p>
          <a:p>
            <a:pPr marL="393192" marR="0" lvl="0" indent="-27889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States developed legal codes including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Code of Hammurabi.</a:t>
            </a:r>
            <a:endParaRPr/>
          </a:p>
          <a:p>
            <a:pPr marL="393192" marR="0" lvl="0" indent="-27889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New religious beliefs emerged including: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Vedic religion, Hebrew monotheism, and Zorastrianism</a:t>
            </a:r>
            <a:endParaRPr sz="2400" b="0" i="0" u="none" strike="noStrike" cap="none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5" name="Google Shape;185;p21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Font typeface="Cabin"/>
              <a:buNone/>
            </a:pPr>
            <a:r>
              <a:rPr lang="en-US" sz="28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Geography and Period 1: Technological and Environmental Transformations to 600 BCE</a:t>
            </a:r>
            <a:endParaRPr sz="2800" b="1" i="0" u="none" strike="noStrike" cap="none">
              <a:solidFill>
                <a:srgbClr val="5622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6" name="Google Shape;186;p21"/>
          <p:cNvSpPr txBox="1">
            <a:spLocks noGrp="1"/>
          </p:cNvSpPr>
          <p:nvPr>
            <p:ph type="body" idx="3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3192" marR="0" lvl="0" indent="-2788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bi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Trade expanded from local to regional and transregional including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trade between Egypt and Nubia and Mesopotamia and the Indus valley.</a:t>
            </a:r>
            <a:endParaRPr/>
          </a:p>
          <a:p>
            <a:pPr marL="393192" marR="0" lvl="0" indent="-27889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bi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Social and gender hierarchies grew more rigid with state expansion and urbanization. </a:t>
            </a:r>
            <a:endParaRPr sz="24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On-screen Show (4:3)</PresentationFormat>
  <Paragraphs>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Cabin</vt:lpstr>
      <vt:lpstr>Solstice</vt:lpstr>
      <vt:lpstr>Period One</vt:lpstr>
      <vt:lpstr>Geography and Period 1: Technological and Environmental Transformations to 600 CE</vt:lpstr>
      <vt:lpstr>Geography and Period 1: Technological and Environmental Transformations to 600 CE</vt:lpstr>
      <vt:lpstr>Geography and Period 1: Technological and Environmental Transformations to 600 CE</vt:lpstr>
      <vt:lpstr>Geography and Period 1: Technological and Environmental Transformations to 600 BCE</vt:lpstr>
      <vt:lpstr>1.3 III.  Culture played a role in unification through laws, language, literature, religion, myths, and monumental art</vt:lpstr>
      <vt:lpstr>1.3 III.  Culture played a role in unification through laws, language, literature, religion, myths, and monumental art</vt:lpstr>
      <vt:lpstr>1.3 III.  Culture played a role in unification through laws, language, literature, religion, myths, and monumental art</vt:lpstr>
      <vt:lpstr>Geography and Period 1: Technological and Environmental Transformations to 600 BCE</vt:lpstr>
      <vt:lpstr>1.3 III.  Culture played a role in unification through laws, language, literature, religion, myths, and monumental 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One</dc:title>
  <dc:creator>JOSHUA  BEARD</dc:creator>
  <cp:lastModifiedBy>JOSHUA  BEARD</cp:lastModifiedBy>
  <cp:revision>1</cp:revision>
  <dcterms:modified xsi:type="dcterms:W3CDTF">2018-10-02T12:59:50Z</dcterms:modified>
</cp:coreProperties>
</file>