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CC9C6C25-DABB-4B7A-BACD-6488667DF3B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7A6B647-7A3A-47C2-84B0-9C9AC8A7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229600" cy="1828800"/>
          </a:xfrm>
        </p:spPr>
        <p:txBody>
          <a:bodyPr/>
          <a:lstStyle/>
          <a:p>
            <a:r>
              <a:rPr lang="en-US" dirty="0"/>
              <a:t>European Christendom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World History Notes</a:t>
            </a:r>
          </a:p>
          <a:p>
            <a:r>
              <a:rPr lang="en-US" dirty="0"/>
              <a:t>Chapter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4495800" cy="4525963"/>
          </a:xfrm>
        </p:spPr>
        <p:txBody>
          <a:bodyPr/>
          <a:lstStyle/>
          <a:p>
            <a:r>
              <a:rPr lang="en-US" dirty="0"/>
              <a:t>Began to face invasions after 1085 CE from:</a:t>
            </a:r>
          </a:p>
          <a:p>
            <a:pPr lvl="1"/>
            <a:r>
              <a:rPr lang="en-US" dirty="0"/>
              <a:t>Catholic Crusaders from Western Europe</a:t>
            </a:r>
          </a:p>
          <a:p>
            <a:pPr lvl="1"/>
            <a:r>
              <a:rPr lang="en-US" dirty="0"/>
              <a:t>Turkic Muslim invaders</a:t>
            </a:r>
          </a:p>
          <a:p>
            <a:r>
              <a:rPr lang="en-US" dirty="0"/>
              <a:t>Empire officially fell when Ottoman Turks conquered Constantinople in 1453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State of Byzantium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9719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1295400"/>
            <a:ext cx="4953000" cy="5105400"/>
          </a:xfrm>
        </p:spPr>
        <p:txBody>
          <a:bodyPr>
            <a:normAutofit/>
          </a:bodyPr>
          <a:lstStyle/>
          <a:p>
            <a:r>
              <a:rPr lang="en-US" dirty="0"/>
              <a:t>Caesar = Political Leader</a:t>
            </a:r>
          </a:p>
          <a:p>
            <a:r>
              <a:rPr lang="en-US" dirty="0"/>
              <a:t>Pope (papacy) = Religious leader</a:t>
            </a:r>
          </a:p>
          <a:p>
            <a:r>
              <a:rPr lang="en-US" dirty="0"/>
              <a:t>Caesaropapism = Church and state were connected</a:t>
            </a:r>
          </a:p>
          <a:p>
            <a:pPr lvl="1"/>
            <a:r>
              <a:rPr lang="en-US" dirty="0"/>
              <a:t>Unlike in Western Europe </a:t>
            </a:r>
            <a:r>
              <a:rPr lang="en-US" dirty="0">
                <a:sym typeface="Wingdings" pitchFamily="2" charset="2"/>
              </a:rPr>
              <a:t> where the Roman Catholic Church was independent from political authorities</a:t>
            </a:r>
            <a:endParaRPr lang="en-US" dirty="0"/>
          </a:p>
          <a:p>
            <a:r>
              <a:rPr lang="en-US" dirty="0"/>
              <a:t>Emperor = assumed roles of head of state and head of the Church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Byzantine Church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65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4876800" cy="4843272"/>
          </a:xfrm>
        </p:spPr>
        <p:txBody>
          <a:bodyPr>
            <a:normAutofit/>
          </a:bodyPr>
          <a:lstStyle/>
          <a:p>
            <a:r>
              <a:rPr lang="en-US" dirty="0"/>
              <a:t>Eastern Orthodox Christianity provided a cultural identity for people within the Byzantine Empire</a:t>
            </a:r>
          </a:p>
          <a:p>
            <a:r>
              <a:rPr lang="en-US" dirty="0"/>
              <a:t>Icons = religious paintings of Jesus, Mary, and other saints/holy figures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Byzantine Church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51786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Byzantine Church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Eastern Orthodox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Roman Catholic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4040188" cy="4014457"/>
          </a:xfrm>
        </p:spPr>
        <p:txBody>
          <a:bodyPr/>
          <a:lstStyle/>
          <a:p>
            <a:r>
              <a:rPr lang="en-US" dirty="0"/>
              <a:t>Byzantine Empire</a:t>
            </a:r>
          </a:p>
          <a:p>
            <a:r>
              <a:rPr lang="en-US" dirty="0"/>
              <a:t>Greek</a:t>
            </a:r>
          </a:p>
          <a:p>
            <a:r>
              <a:rPr lang="en-US" dirty="0"/>
              <a:t>Priests grew long beards</a:t>
            </a:r>
          </a:p>
          <a:p>
            <a:r>
              <a:rPr lang="en-US" dirty="0"/>
              <a:t>Priests could get married</a:t>
            </a:r>
          </a:p>
          <a:p>
            <a:r>
              <a:rPr lang="en-US" dirty="0"/>
              <a:t>Rejected the authority of the Pope of Rome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4014457"/>
          </a:xfrm>
        </p:spPr>
        <p:txBody>
          <a:bodyPr/>
          <a:lstStyle/>
          <a:p>
            <a:r>
              <a:rPr lang="en-US" dirty="0"/>
              <a:t>Western Europe</a:t>
            </a:r>
          </a:p>
          <a:p>
            <a:r>
              <a:rPr lang="en-US" dirty="0"/>
              <a:t>Latin</a:t>
            </a:r>
          </a:p>
          <a:p>
            <a:r>
              <a:rPr lang="en-US" dirty="0"/>
              <a:t>Priests shaved</a:t>
            </a:r>
          </a:p>
          <a:p>
            <a:r>
              <a:rPr lang="en-US" dirty="0"/>
              <a:t>Priests = celibate</a:t>
            </a:r>
          </a:p>
          <a:p>
            <a:r>
              <a:rPr lang="en-US" dirty="0"/>
              <a:t>Accepted the Roman Pope as the sole authority for Christians everywhere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67200" y="1481328"/>
            <a:ext cx="4648200" cy="4843272"/>
          </a:xfrm>
        </p:spPr>
        <p:txBody>
          <a:bodyPr>
            <a:normAutofit/>
          </a:bodyPr>
          <a:lstStyle/>
          <a:p>
            <a:r>
              <a:rPr lang="en-US" dirty="0"/>
              <a:t>Further separation came between the Eastern Orthodox Church and the Roman Catholic Church in 1054</a:t>
            </a:r>
          </a:p>
          <a:p>
            <a:pPr lvl="1"/>
            <a:r>
              <a:rPr lang="en-US" dirty="0"/>
              <a:t>Both Churches excommunicated each other</a:t>
            </a:r>
          </a:p>
          <a:p>
            <a:pPr lvl="1"/>
            <a:r>
              <a:rPr lang="en-US" dirty="0"/>
              <a:t>Declared that those in the opposing Christian tradition were not real Christians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Byzantine Church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0"/>
            <a:ext cx="2857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2667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Byzantium &amp; the World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Central player in long-distance trade of Eurasia</a:t>
            </a:r>
          </a:p>
          <a:p>
            <a:pPr>
              <a:lnSpc>
                <a:spcPct val="90000"/>
              </a:lnSpc>
            </a:pPr>
            <a:r>
              <a:rPr lang="en-US" dirty="0"/>
              <a:t>Products made by Byzantine craftspeople in high demand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Jewelry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Gemstones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Silver and gold work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Linen, woolen, and silk textiles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Purple dyes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of Russia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481328"/>
            <a:ext cx="4495800" cy="4843272"/>
          </a:xfrm>
        </p:spPr>
        <p:txBody>
          <a:bodyPr>
            <a:normAutofit/>
          </a:bodyPr>
          <a:lstStyle/>
          <a:p>
            <a:r>
              <a:rPr lang="en-US" dirty="0"/>
              <a:t>Most significant expansion of Eastern Orthodox Christianity = to </a:t>
            </a:r>
            <a:r>
              <a:rPr lang="en-US" dirty="0" err="1"/>
              <a:t>Kievan</a:t>
            </a:r>
            <a:r>
              <a:rPr lang="en-US" dirty="0"/>
              <a:t> </a:t>
            </a:r>
            <a:r>
              <a:rPr lang="en-US" dirty="0" err="1"/>
              <a:t>Rus</a:t>
            </a:r>
            <a:endParaRPr lang="en-US" dirty="0"/>
          </a:p>
          <a:p>
            <a:pPr lvl="1"/>
            <a:r>
              <a:rPr lang="en-US" dirty="0"/>
              <a:t>Modern-day Ukraine and western Russia</a:t>
            </a:r>
          </a:p>
          <a:p>
            <a:pPr lvl="1"/>
            <a:r>
              <a:rPr lang="en-US" dirty="0"/>
              <a:t>Major city = Kiev</a:t>
            </a:r>
          </a:p>
          <a:p>
            <a:pPr lvl="1"/>
            <a:r>
              <a:rPr lang="en-US" dirty="0"/>
              <a:t>Highly stratified society</a:t>
            </a:r>
          </a:p>
          <a:p>
            <a:pPr lvl="1"/>
            <a:r>
              <a:rPr lang="en-US" dirty="0"/>
              <a:t>Ruled by many different princes</a:t>
            </a:r>
          </a:p>
          <a:p>
            <a:pPr lvl="2"/>
            <a:r>
              <a:rPr lang="en-US" dirty="0"/>
              <a:t>Prince Vladimir = Prince of Kiev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67775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05200"/>
            <a:ext cx="25908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886200" y="4495800"/>
            <a:ext cx="1295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of Russia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Prince Vladimir = wanted to bring a new faith to Rus that would unify the many diverse peoples of the region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 also wanted to link </a:t>
            </a:r>
            <a:r>
              <a:rPr lang="en-US" dirty="0" err="1"/>
              <a:t>Rus</a:t>
            </a:r>
            <a:r>
              <a:rPr lang="en-US" dirty="0"/>
              <a:t> into wider networks of communication and exchange in the world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of Russia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81328"/>
            <a:ext cx="4495800" cy="48432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Prince Vladimir was drawn to Eastern Orthodox Christianity because of:</a:t>
            </a:r>
          </a:p>
          <a:p>
            <a:pPr lvl="1"/>
            <a:r>
              <a:rPr lang="en-US" dirty="0"/>
              <a:t>The splendor and wealth of Constantinople</a:t>
            </a:r>
          </a:p>
          <a:p>
            <a:pPr lvl="1"/>
            <a:r>
              <a:rPr lang="en-US" dirty="0"/>
              <a:t>The beauty of Eastern Orthodox churches</a:t>
            </a:r>
          </a:p>
          <a:p>
            <a:r>
              <a:rPr lang="en-US" dirty="0"/>
              <a:t>As a result of this conversion he received:</a:t>
            </a:r>
          </a:p>
          <a:p>
            <a:pPr lvl="1"/>
            <a:r>
              <a:rPr lang="en-US" dirty="0"/>
              <a:t>A sister of the Byzantine emperor as a bride</a:t>
            </a:r>
          </a:p>
          <a:p>
            <a:pPr lvl="1"/>
            <a:r>
              <a:rPr lang="en-US" dirty="0"/>
              <a:t>Byzantine priests and advisors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233737" cy="45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5943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Interior of St. Mark’s Basilica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of Russia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481328"/>
            <a:ext cx="4876800" cy="4919472"/>
          </a:xfrm>
        </p:spPr>
        <p:txBody>
          <a:bodyPr/>
          <a:lstStyle/>
          <a:p>
            <a:r>
              <a:rPr lang="en-US" dirty="0" err="1"/>
              <a:t>Kievan</a:t>
            </a:r>
            <a:r>
              <a:rPr lang="en-US" dirty="0"/>
              <a:t> </a:t>
            </a:r>
            <a:r>
              <a:rPr lang="en-US" dirty="0" err="1"/>
              <a:t>Rus</a:t>
            </a:r>
            <a:r>
              <a:rPr lang="en-US" dirty="0"/>
              <a:t> consequently adopted many Byzantine cultural elements:</a:t>
            </a:r>
          </a:p>
          <a:p>
            <a:pPr lvl="1"/>
            <a:r>
              <a:rPr lang="en-US" dirty="0"/>
              <a:t>Architectural styles</a:t>
            </a:r>
          </a:p>
          <a:p>
            <a:pPr lvl="1"/>
            <a:r>
              <a:rPr lang="en-US" dirty="0"/>
              <a:t>Cyrillic alphabet</a:t>
            </a:r>
          </a:p>
          <a:p>
            <a:pPr lvl="1"/>
            <a:r>
              <a:rPr lang="en-US" dirty="0"/>
              <a:t>Use of icons</a:t>
            </a:r>
          </a:p>
          <a:p>
            <a:pPr lvl="1"/>
            <a:r>
              <a:rPr lang="en-US" dirty="0"/>
              <a:t>Monastic tradition stressing prayer and service</a:t>
            </a:r>
          </a:p>
          <a:p>
            <a:pPr lvl="1"/>
            <a:r>
              <a:rPr lang="en-US" dirty="0"/>
              <a:t>Idea of imperial/state control of the Church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8714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395 CE = final division of Roman Empire into eastern and western halves</a:t>
            </a:r>
          </a:p>
          <a:p>
            <a:r>
              <a:rPr lang="en-US" dirty="0"/>
              <a:t>476 = end of the western Roman Empire</a:t>
            </a:r>
          </a:p>
          <a:p>
            <a:r>
              <a:rPr lang="en-US" dirty="0"/>
              <a:t>Eastern half remained intact = the Byzantine Empire (aka Byzantium)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 of the Roman Empire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3F8DC5-ADAD-4F67-A3DF-23820E006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5" y="2133600"/>
            <a:ext cx="9038753" cy="44169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A9B9A6-0C27-4089-93D7-D1ECCABB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Location of Constantinople very important: WHY????</a:t>
            </a:r>
          </a:p>
        </p:txBody>
      </p:sp>
    </p:spTree>
    <p:extLst>
      <p:ext uri="{BB962C8B-B14F-4D97-AF65-F5344CB8AC3E}">
        <p14:creationId xmlns:p14="http://schemas.microsoft.com/office/powerpoint/2010/main" val="425689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0" y="1481328"/>
            <a:ext cx="4724400" cy="48432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Roads in disrepair</a:t>
            </a:r>
          </a:p>
          <a:p>
            <a:r>
              <a:rPr lang="en-US" dirty="0"/>
              <a:t>Cities falling apart</a:t>
            </a:r>
          </a:p>
          <a:p>
            <a:r>
              <a:rPr lang="en-US" dirty="0"/>
              <a:t>Central government broke down</a:t>
            </a:r>
          </a:p>
          <a:p>
            <a:r>
              <a:rPr lang="en-US" dirty="0"/>
              <a:t>Long-distance trade stopped</a:t>
            </a:r>
          </a:p>
          <a:p>
            <a:r>
              <a:rPr lang="en-US" dirty="0"/>
              <a:t>People moved to rural areas</a:t>
            </a:r>
          </a:p>
          <a:p>
            <a:r>
              <a:rPr lang="en-US" dirty="0"/>
              <a:t>Christianity still dominant = Roman Catholicism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Europe After Rome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343400" cy="4843272"/>
          </a:xfrm>
        </p:spPr>
        <p:txBody>
          <a:bodyPr>
            <a:normAutofit/>
          </a:bodyPr>
          <a:lstStyle/>
          <a:p>
            <a:r>
              <a:rPr lang="en-US" dirty="0"/>
              <a:t>Unified and centralized government</a:t>
            </a:r>
          </a:p>
          <a:p>
            <a:r>
              <a:rPr lang="en-US" dirty="0"/>
              <a:t>Capital = Constantinople</a:t>
            </a:r>
          </a:p>
          <a:p>
            <a:r>
              <a:rPr lang="en-US" dirty="0"/>
              <a:t>Religion = Eastern Orthodox Christianity</a:t>
            </a:r>
          </a:p>
          <a:p>
            <a:r>
              <a:rPr lang="en-US" dirty="0"/>
              <a:t>Attempted to preserve some elements of the Roman Empire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Byzantine Empire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481328"/>
            <a:ext cx="4800600" cy="4995672"/>
          </a:xfrm>
        </p:spPr>
        <p:txBody>
          <a:bodyPr>
            <a:normAutofit/>
          </a:bodyPr>
          <a:lstStyle/>
          <a:p>
            <a:r>
              <a:rPr lang="en-US" dirty="0"/>
              <a:t>Advantages over Western Roman Empire:</a:t>
            </a:r>
          </a:p>
          <a:p>
            <a:pPr lvl="1"/>
            <a:r>
              <a:rPr lang="en-US" dirty="0"/>
              <a:t>Wealthier and more urbanized</a:t>
            </a:r>
          </a:p>
          <a:p>
            <a:pPr lvl="1"/>
            <a:r>
              <a:rPr lang="en-US" dirty="0"/>
              <a:t>More defensible capital; Constantinople was walled in</a:t>
            </a:r>
          </a:p>
          <a:p>
            <a:pPr lvl="1"/>
            <a:r>
              <a:rPr lang="en-US" dirty="0"/>
              <a:t>Shorter frontier to guard</a:t>
            </a:r>
          </a:p>
          <a:p>
            <a:pPr lvl="1"/>
            <a:r>
              <a:rPr lang="en-US" dirty="0"/>
              <a:t>Strong leaders and clever diplomacy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Byzantine Empire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29000" y="2743200"/>
            <a:ext cx="1295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5257800" cy="4525963"/>
          </a:xfrm>
        </p:spPr>
        <p:txBody>
          <a:bodyPr/>
          <a:lstStyle/>
          <a:p>
            <a:r>
              <a:rPr lang="en-US" dirty="0"/>
              <a:t>Elements of the Roman Empire within Byzantium:</a:t>
            </a:r>
          </a:p>
          <a:p>
            <a:pPr lvl="1"/>
            <a:r>
              <a:rPr lang="en-US" dirty="0"/>
              <a:t>Roads</a:t>
            </a:r>
          </a:p>
          <a:p>
            <a:pPr lvl="1"/>
            <a:r>
              <a:rPr lang="en-US" dirty="0"/>
              <a:t>Taxation system</a:t>
            </a:r>
          </a:p>
          <a:p>
            <a:pPr lvl="1"/>
            <a:r>
              <a:rPr lang="en-US" dirty="0"/>
              <a:t>Military structures</a:t>
            </a:r>
          </a:p>
          <a:p>
            <a:pPr lvl="1"/>
            <a:r>
              <a:rPr lang="en-US" dirty="0"/>
              <a:t>Centralized administration</a:t>
            </a:r>
          </a:p>
          <a:p>
            <a:pPr lvl="1"/>
            <a:r>
              <a:rPr lang="en-US" dirty="0"/>
              <a:t>Laws and court system</a:t>
            </a:r>
          </a:p>
          <a:p>
            <a:pPr lvl="1"/>
            <a:r>
              <a:rPr lang="en-US" dirty="0"/>
              <a:t>Roman-style robes and sandals</a:t>
            </a:r>
          </a:p>
          <a:p>
            <a:r>
              <a:rPr lang="en-US" dirty="0"/>
              <a:t>But a lot changed as well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Preservation of the Roman Empire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4766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1371600"/>
            <a:ext cx="4419600" cy="5181600"/>
          </a:xfrm>
        </p:spPr>
        <p:txBody>
          <a:bodyPr>
            <a:normAutofit/>
          </a:bodyPr>
          <a:lstStyle/>
          <a:p>
            <a:r>
              <a:rPr lang="en-US" dirty="0"/>
              <a:t>Never as large as the Roman Empire</a:t>
            </a:r>
          </a:p>
          <a:p>
            <a:endParaRPr lang="en-US" dirty="0"/>
          </a:p>
          <a:p>
            <a:r>
              <a:rPr lang="en-US" dirty="0"/>
              <a:t>Biggest during Justinian</a:t>
            </a:r>
          </a:p>
          <a:p>
            <a:endParaRPr lang="en-US" dirty="0"/>
          </a:p>
          <a:p>
            <a:r>
              <a:rPr lang="en-US" dirty="0"/>
              <a:t>Lost many territories due to Arab/Muslim expansion in the 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Byzantine State</a:t>
            </a:r>
          </a:p>
        </p:txBody>
      </p:sp>
      <p:pic>
        <p:nvPicPr>
          <p:cNvPr id="4" name="Picture 2" descr="map_10_01_byzantine_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481328"/>
            <a:ext cx="5029200" cy="507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Centralized authority in Constantinople</a:t>
            </a:r>
          </a:p>
          <a:p>
            <a:pPr lvl="1"/>
            <a:r>
              <a:rPr lang="en-US" dirty="0"/>
              <a:t>Emperor viewed as “God’s earthly representative”</a:t>
            </a:r>
          </a:p>
          <a:p>
            <a:r>
              <a:rPr lang="en-US" dirty="0"/>
              <a:t>Imperial court filled with grandeur, wealth, and court ceremonies</a:t>
            </a:r>
          </a:p>
          <a:p>
            <a:r>
              <a:rPr lang="en-US" dirty="0"/>
              <a:t>Government focused on: collecting taxes, maintaining order, and suppressing revolts</a:t>
            </a:r>
          </a:p>
          <a:p>
            <a:r>
              <a:rPr lang="en-US" dirty="0"/>
              <a:t>Did not become heavily involved in the lives of most people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State of Byzantium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480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Empress Theodora (Justinian’s Wife)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6510</TotalTime>
  <Words>644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Lucida Sans Unicode</vt:lpstr>
      <vt:lpstr>Verdana</vt:lpstr>
      <vt:lpstr>Wingdings</vt:lpstr>
      <vt:lpstr>Wingdings 2</vt:lpstr>
      <vt:lpstr>Wingdings 3</vt:lpstr>
      <vt:lpstr>Concourse</vt:lpstr>
      <vt:lpstr>European Christendom</vt:lpstr>
      <vt:lpstr>The Fall of the Roman Empire</vt:lpstr>
      <vt:lpstr>Location of Constantinople very important: WHY????</vt:lpstr>
      <vt:lpstr>Western Europe After Rome</vt:lpstr>
      <vt:lpstr>The Byzantine Empire</vt:lpstr>
      <vt:lpstr>The Byzantine Empire</vt:lpstr>
      <vt:lpstr>Preservation of the Roman Empire</vt:lpstr>
      <vt:lpstr>The Byzantine State</vt:lpstr>
      <vt:lpstr>Political State of Byzantium</vt:lpstr>
      <vt:lpstr>Political State of Byzantium</vt:lpstr>
      <vt:lpstr>The Byzantine Church</vt:lpstr>
      <vt:lpstr>The Byzantine Church</vt:lpstr>
      <vt:lpstr>The Byzantine Church</vt:lpstr>
      <vt:lpstr>The Byzantine Church</vt:lpstr>
      <vt:lpstr>Byzantium &amp; the World</vt:lpstr>
      <vt:lpstr>Conversion of Russia</vt:lpstr>
      <vt:lpstr>Conversion of Russia</vt:lpstr>
      <vt:lpstr>Conversion of Russia</vt:lpstr>
      <vt:lpstr>Conversion of Russia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Christendom</dc:title>
  <dc:creator>GSCS</dc:creator>
  <cp:lastModifiedBy>JOSHUA  BEARD</cp:lastModifiedBy>
  <cp:revision>29</cp:revision>
  <dcterms:created xsi:type="dcterms:W3CDTF">2015-09-19T19:28:51Z</dcterms:created>
  <dcterms:modified xsi:type="dcterms:W3CDTF">2018-10-02T12:34:11Z</dcterms:modified>
</cp:coreProperties>
</file>