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C9407A-2D73-4CD3-9ED1-4A7C6A7B63E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8BEDC7-26FF-4A83-A244-374D0434D8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and Buddhism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World History Notes</a:t>
            </a:r>
          </a:p>
          <a:p>
            <a:r>
              <a:rPr lang="en-US" dirty="0"/>
              <a:t>Chapter 10</a:t>
            </a:r>
          </a:p>
          <a:p>
            <a:r>
              <a:rPr lang="en-US" dirty="0"/>
              <a:t>China from 500 to 1300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US" dirty="0"/>
              <a:t>Initial Rejection of 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2578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China did not take to Buddhism right away</a:t>
            </a:r>
          </a:p>
          <a:p>
            <a:pPr lvl="1"/>
            <a:r>
              <a:rPr lang="en-US" dirty="0"/>
              <a:t>Commitment to a secluded life for Buddhist monks and nuns contradicted Chinese belief in strong family values</a:t>
            </a:r>
          </a:p>
          <a:p>
            <a:pPr lvl="1"/>
            <a:r>
              <a:rPr lang="en-US" dirty="0"/>
              <a:t>Focus on individual salvation and enlightenment = selfish and against Confucianism</a:t>
            </a:r>
          </a:p>
          <a:p>
            <a:pPr lvl="1"/>
            <a:r>
              <a:rPr lang="en-US" dirty="0"/>
              <a:t>China was focused on “this world” with Confucianism and were wary of the concept of infinite time with Buddhism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2981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648200"/>
            <a:ext cx="171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810000" y="4800600"/>
            <a:ext cx="2590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US" dirty="0"/>
              <a:t>Buddhism Takes Hold in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935480"/>
            <a:ext cx="4724400" cy="4541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Han dynasty collapsed, people began to question Confucianism</a:t>
            </a:r>
          </a:p>
          <a:p>
            <a:r>
              <a:rPr lang="en-US" dirty="0"/>
              <a:t>Many turned to Buddhism instead and liked its emphasis on compassion, morality, and meditation</a:t>
            </a:r>
          </a:p>
          <a:p>
            <a:r>
              <a:rPr lang="en-US" dirty="0"/>
              <a:t>Rulers and elite families donated money to build Buddhist temples and monasteries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7210"/>
          <a:stretch>
            <a:fillRect/>
          </a:stretch>
        </p:blipFill>
        <p:spPr bwMode="auto">
          <a:xfrm>
            <a:off x="152400" y="22860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US" dirty="0"/>
              <a:t>Buddhist Monasteries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4953000" cy="4389120"/>
          </a:xfrm>
        </p:spPr>
        <p:txBody>
          <a:bodyPr/>
          <a:lstStyle/>
          <a:p>
            <a:r>
              <a:rPr lang="en-US" dirty="0"/>
              <a:t>Provided:</a:t>
            </a:r>
          </a:p>
          <a:p>
            <a:pPr lvl="1"/>
            <a:r>
              <a:rPr lang="en-US" dirty="0"/>
              <a:t>Accommodation for travelers</a:t>
            </a:r>
          </a:p>
          <a:p>
            <a:pPr lvl="1"/>
            <a:r>
              <a:rPr lang="en-US" dirty="0"/>
              <a:t>Refuge for people fleeing from China’s upheavals</a:t>
            </a:r>
          </a:p>
          <a:p>
            <a:pPr lvl="1"/>
            <a:r>
              <a:rPr lang="en-US" dirty="0"/>
              <a:t>Charity for the poor</a:t>
            </a:r>
          </a:p>
          <a:p>
            <a:pPr lvl="1"/>
            <a:r>
              <a:rPr lang="en-US" dirty="0"/>
              <a:t>Seeds for struggling farmers</a:t>
            </a:r>
          </a:p>
          <a:p>
            <a:pPr lvl="1"/>
            <a:r>
              <a:rPr lang="en-US" dirty="0"/>
              <a:t>Treatment and care for the sick</a:t>
            </a:r>
          </a:p>
          <a:p>
            <a:pPr lvl="1"/>
            <a:r>
              <a:rPr lang="en-US" dirty="0"/>
              <a:t>Education and books for children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133600"/>
            <a:ext cx="3505200" cy="376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r>
              <a:rPr lang="en-US" dirty="0"/>
              <a:t>Buddhist Backlash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35480"/>
            <a:ext cx="48768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Buddhism grew, some criticisms and resistance arose:</a:t>
            </a:r>
          </a:p>
          <a:p>
            <a:pPr lvl="1"/>
            <a:r>
              <a:rPr lang="en-US" dirty="0"/>
              <a:t>Resentment of its enormous wealth</a:t>
            </a:r>
          </a:p>
          <a:p>
            <a:pPr lvl="1"/>
            <a:r>
              <a:rPr lang="en-US" dirty="0"/>
              <a:t>Threat to imperial authority of China</a:t>
            </a:r>
          </a:p>
          <a:p>
            <a:pPr lvl="1"/>
            <a:r>
              <a:rPr lang="en-US" dirty="0"/>
              <a:t>Still seen as “foreign”</a:t>
            </a:r>
          </a:p>
          <a:p>
            <a:pPr lvl="1"/>
            <a:r>
              <a:rPr lang="en-US" dirty="0"/>
              <a:t>Withdrawal of monks from society = against family-based values of Confucianism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333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US" dirty="0"/>
              <a:t>Chinese Imperial Decrees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467600" cy="4495800"/>
          </a:xfrm>
        </p:spPr>
        <p:txBody>
          <a:bodyPr>
            <a:normAutofit/>
          </a:bodyPr>
          <a:lstStyle/>
          <a:p>
            <a:r>
              <a:rPr lang="en-US" dirty="0"/>
              <a:t>Ordered monks and nuns to pay taxes</a:t>
            </a:r>
          </a:p>
          <a:p>
            <a:r>
              <a:rPr lang="en-US" dirty="0"/>
              <a:t>Thousands of Buddhist monasteries and temples were destroyed or turned to public use</a:t>
            </a:r>
          </a:p>
          <a:p>
            <a:r>
              <a:rPr lang="en-US" dirty="0"/>
              <a:t>State confiscated Buddhist land and property</a:t>
            </a:r>
          </a:p>
          <a:p>
            <a:r>
              <a:rPr lang="en-US" dirty="0"/>
              <a:t>Buddhists forbidden to use gold, silver, copper, iron, or gems to make their images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238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Flow</vt:lpstr>
      <vt:lpstr>China and Buddhism</vt:lpstr>
      <vt:lpstr>Initial Rejection of Buddhism</vt:lpstr>
      <vt:lpstr>Buddhism Takes Hold in China</vt:lpstr>
      <vt:lpstr>Buddhist Monasteries</vt:lpstr>
      <vt:lpstr>Buddhist Backlash</vt:lpstr>
      <vt:lpstr>Chinese Imperial Decrees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Buddhism</dc:title>
  <dc:creator>GSCS</dc:creator>
  <cp:lastModifiedBy>JOSHUA  BEARD</cp:lastModifiedBy>
  <cp:revision>7</cp:revision>
  <dcterms:created xsi:type="dcterms:W3CDTF">2015-09-19T19:42:05Z</dcterms:created>
  <dcterms:modified xsi:type="dcterms:W3CDTF">2018-10-16T14:17:17Z</dcterms:modified>
</cp:coreProperties>
</file>